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60" r:id="rId3"/>
  </p:sldIdLst>
  <p:sldSz cx="30275213" cy="42803763"/>
  <p:notesSz cx="9926638" cy="14355763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2338091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4676178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701427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935236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11690450" algn="l" defTabSz="467617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14028538" algn="l" defTabSz="467617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16366628" algn="l" defTabSz="467617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18704719" algn="l" defTabSz="4676178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2" userDrawn="1">
          <p15:clr>
            <a:srgbClr val="A4A3A4"/>
          </p15:clr>
        </p15:guide>
        <p15:guide id="2" pos="953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00"/>
    <a:srgbClr val="A32D22"/>
    <a:srgbClr val="CDC9CA"/>
    <a:srgbClr val="ECECEC"/>
    <a:srgbClr val="D5D1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106" autoAdjust="0"/>
    <p:restoredTop sz="94660"/>
  </p:normalViewPr>
  <p:slideViewPr>
    <p:cSldViewPr>
      <p:cViewPr>
        <p:scale>
          <a:sx n="27" d="100"/>
          <a:sy n="27" d="100"/>
        </p:scale>
        <p:origin x="2720" y="-472"/>
      </p:cViewPr>
      <p:guideLst>
        <p:guide orient="horz" pos="13482"/>
        <p:guide pos="95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700" smtClean="0">
                <a:latin typeface="+mn-lt"/>
              </a:defRPr>
            </a:lvl1pPr>
          </a:lstStyle>
          <a:p>
            <a:pPr>
              <a:defRPr/>
            </a:pPr>
            <a:fld id="{E16CA6D8-E93F-4C9E-8902-655362A5BE5F}" type="datetimeFigureOut">
              <a:rPr lang="en-US"/>
              <a:pPr>
                <a:defRPr/>
              </a:pPr>
              <a:t>5/28/26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51200" y="1795463"/>
            <a:ext cx="342423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7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700" smtClean="0">
                <a:latin typeface="+mn-lt"/>
              </a:defRPr>
            </a:lvl1pPr>
          </a:lstStyle>
          <a:p>
            <a:pPr>
              <a:defRPr/>
            </a:pPr>
            <a:fld id="{51C06423-8DB3-4C9C-B026-200BC3BC73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6139" kern="1200">
        <a:solidFill>
          <a:schemeClr val="tx1"/>
        </a:solidFill>
        <a:latin typeface="+mn-lt"/>
        <a:ea typeface="+mn-ea"/>
        <a:cs typeface="+mn-cs"/>
      </a:defRPr>
    </a:lvl1pPr>
    <a:lvl2pPr marL="2338091" algn="l" rtl="0" fontAlgn="base">
      <a:spcBef>
        <a:spcPct val="30000"/>
      </a:spcBef>
      <a:spcAft>
        <a:spcPct val="0"/>
      </a:spcAft>
      <a:defRPr sz="6139" kern="1200">
        <a:solidFill>
          <a:schemeClr val="tx1"/>
        </a:solidFill>
        <a:latin typeface="+mn-lt"/>
        <a:ea typeface="+mn-ea"/>
        <a:cs typeface="+mn-cs"/>
      </a:defRPr>
    </a:lvl2pPr>
    <a:lvl3pPr marL="4676178" algn="l" rtl="0" fontAlgn="base">
      <a:spcBef>
        <a:spcPct val="30000"/>
      </a:spcBef>
      <a:spcAft>
        <a:spcPct val="0"/>
      </a:spcAft>
      <a:defRPr sz="6139" kern="1200">
        <a:solidFill>
          <a:schemeClr val="tx1"/>
        </a:solidFill>
        <a:latin typeface="+mn-lt"/>
        <a:ea typeface="+mn-ea"/>
        <a:cs typeface="+mn-cs"/>
      </a:defRPr>
    </a:lvl3pPr>
    <a:lvl4pPr marL="7014275" algn="l" rtl="0" fontAlgn="base">
      <a:spcBef>
        <a:spcPct val="30000"/>
      </a:spcBef>
      <a:spcAft>
        <a:spcPct val="0"/>
      </a:spcAft>
      <a:defRPr sz="6139" kern="1200">
        <a:solidFill>
          <a:schemeClr val="tx1"/>
        </a:solidFill>
        <a:latin typeface="+mn-lt"/>
        <a:ea typeface="+mn-ea"/>
        <a:cs typeface="+mn-cs"/>
      </a:defRPr>
    </a:lvl4pPr>
    <a:lvl5pPr marL="9352360" algn="l" rtl="0" fontAlgn="base">
      <a:spcBef>
        <a:spcPct val="30000"/>
      </a:spcBef>
      <a:spcAft>
        <a:spcPct val="0"/>
      </a:spcAft>
      <a:defRPr sz="6139" kern="1200">
        <a:solidFill>
          <a:schemeClr val="tx1"/>
        </a:solidFill>
        <a:latin typeface="+mn-lt"/>
        <a:ea typeface="+mn-ea"/>
        <a:cs typeface="+mn-cs"/>
      </a:defRPr>
    </a:lvl5pPr>
    <a:lvl6pPr marL="11690450" algn="l" defTabSz="4676178" rtl="0" eaLnBrk="1" latinLnBrk="0" hangingPunct="1">
      <a:defRPr sz="6139" kern="1200">
        <a:solidFill>
          <a:schemeClr val="tx1"/>
        </a:solidFill>
        <a:latin typeface="+mn-lt"/>
        <a:ea typeface="+mn-ea"/>
        <a:cs typeface="+mn-cs"/>
      </a:defRPr>
    </a:lvl6pPr>
    <a:lvl7pPr marL="14028538" algn="l" defTabSz="4676178" rtl="0" eaLnBrk="1" latinLnBrk="0" hangingPunct="1">
      <a:defRPr sz="6139" kern="1200">
        <a:solidFill>
          <a:schemeClr val="tx1"/>
        </a:solidFill>
        <a:latin typeface="+mn-lt"/>
        <a:ea typeface="+mn-ea"/>
        <a:cs typeface="+mn-cs"/>
      </a:defRPr>
    </a:lvl7pPr>
    <a:lvl8pPr marL="16366628" algn="l" defTabSz="4676178" rtl="0" eaLnBrk="1" latinLnBrk="0" hangingPunct="1">
      <a:defRPr sz="6139" kern="1200">
        <a:solidFill>
          <a:schemeClr val="tx1"/>
        </a:solidFill>
        <a:latin typeface="+mn-lt"/>
        <a:ea typeface="+mn-ea"/>
        <a:cs typeface="+mn-cs"/>
      </a:defRPr>
    </a:lvl8pPr>
    <a:lvl9pPr marL="18704719" algn="l" defTabSz="4676178" rtl="0" eaLnBrk="1" latinLnBrk="0" hangingPunct="1">
      <a:defRPr sz="61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 Placeholder 29"/>
          <p:cNvSpPr>
            <a:spLocks noGrp="1"/>
          </p:cNvSpPr>
          <p:nvPr userDrawn="1">
            <p:ph type="body" sz="quarter" idx="10" hasCustomPrompt="1"/>
          </p:nvPr>
        </p:nvSpPr>
        <p:spPr>
          <a:xfrm>
            <a:off x="1800000" y="4680000"/>
            <a:ext cx="26712482" cy="2519996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12800" b="1" baseline="0">
                <a:solidFill>
                  <a:srgbClr val="FE0000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  <a:lvl5pPr marL="5766449" indent="0">
              <a:buNone/>
              <a:defRPr/>
            </a:lvl5pPr>
          </a:lstStyle>
          <a:p>
            <a:pPr lvl="0"/>
            <a:r>
              <a:rPr lang="en-US" noProof="0" dirty="0"/>
              <a:t>Paper Title in Bold and Title Case</a:t>
            </a:r>
          </a:p>
        </p:txBody>
      </p:sp>
      <p:sp>
        <p:nvSpPr>
          <p:cNvPr id="23" name="Rectangle 22"/>
          <p:cNvSpPr/>
          <p:nvPr userDrawn="1"/>
        </p:nvSpPr>
        <p:spPr>
          <a:xfrm>
            <a:off x="0" y="3240000"/>
            <a:ext cx="30275213" cy="1080000"/>
          </a:xfrm>
          <a:prstGeom prst="rect">
            <a:avLst/>
          </a:prstGeom>
          <a:solidFill>
            <a:srgbClr val="FE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288335" tIns="144168" rIns="288335" bIns="14416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rgbClr val="FE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quarter" idx="14" hasCustomPrompt="1"/>
          </p:nvPr>
        </p:nvSpPr>
        <p:spPr>
          <a:xfrm>
            <a:off x="15372369" y="21545897"/>
            <a:ext cx="13140112" cy="1584176"/>
          </a:xfrm>
          <a:prstGeom prst="rect">
            <a:avLst/>
          </a:prstGeom>
        </p:spPr>
        <p:txBody>
          <a:bodyPr/>
          <a:lstStyle>
            <a:lvl1pPr marL="0" indent="-457200" algn="ctr">
              <a:buNone/>
              <a:defRPr lang="en-SG" sz="3200" b="0" i="0" smtClean="0">
                <a:effectLst/>
              </a:defRPr>
            </a:lvl1pPr>
            <a:lvl2pP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r>
              <a:rPr lang="en-SG" b="0" i="0" dirty="0">
                <a:solidFill>
                  <a:srgbClr val="000000"/>
                </a:solidFill>
                <a:effectLst/>
              </a:rPr>
              <a:t>Large figures are strongly encouraged to improve visual communication. Please use high-resolution visuals and graphics. Figure captions should use Calibri font, 32 pt.</a:t>
            </a:r>
          </a:p>
        </p:txBody>
      </p:sp>
      <p:sp>
        <p:nvSpPr>
          <p:cNvPr id="28" name="Picture Placeholder 27"/>
          <p:cNvSpPr>
            <a:spLocks noGrp="1"/>
          </p:cNvSpPr>
          <p:nvPr>
            <p:ph type="pic" sz="quarter" idx="16" hasCustomPrompt="1"/>
          </p:nvPr>
        </p:nvSpPr>
        <p:spPr>
          <a:xfrm>
            <a:off x="1800225" y="39619238"/>
            <a:ext cx="26712863" cy="3184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 noProof="0" dirty="0"/>
              <a:t>Space for authors’ institutional logos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59B3FB-45E2-22C0-BF9D-36F30FACBBF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51" b="15768"/>
          <a:stretch>
            <a:fillRect/>
          </a:stretch>
        </p:blipFill>
        <p:spPr>
          <a:xfrm>
            <a:off x="1888134" y="379872"/>
            <a:ext cx="6574387" cy="27403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35252C7-312B-A3ED-864C-2C741BA8DCB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5918" y="739723"/>
            <a:ext cx="5251076" cy="2380488"/>
          </a:xfrm>
          <a:prstGeom prst="rect">
            <a:avLst/>
          </a:prstGeom>
        </p:spPr>
      </p:pic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37C56EA0-BBC5-2968-BD25-9EA8A995E96A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799619" y="7553572"/>
            <a:ext cx="26712863" cy="2012039"/>
          </a:xfrm>
          <a:prstGeom prst="rect">
            <a:avLst/>
          </a:prstGeom>
        </p:spPr>
        <p:txBody>
          <a:bodyPr/>
          <a:lstStyle>
            <a:lvl1pPr marL="0">
              <a:spcBef>
                <a:spcPts val="0"/>
              </a:spcBef>
              <a:buNone/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dirty="0"/>
              <a:t>Author 1 First Name FAMILY NAME¹; Author 2 First Name FAMILY NAME²; Author 3 First Name FAMILY NAME³</a:t>
            </a:r>
            <a:r>
              <a:rPr lang="en-US" baseline="30000" dirty="0"/>
              <a:t>,</a:t>
            </a:r>
            <a:r>
              <a:rPr lang="en-US" dirty="0"/>
              <a:t>* </a:t>
            </a:r>
            <a:r>
              <a:rPr lang="en-US"/>
              <a:t>(Calibri, 60 pt)</a:t>
            </a:r>
            <a:endParaRPr lang="en-US" dirty="0"/>
          </a:p>
        </p:txBody>
      </p:sp>
      <p:sp>
        <p:nvSpPr>
          <p:cNvPr id="29" name="Title 28">
            <a:extLst>
              <a:ext uri="{FF2B5EF4-FFF2-40B4-BE49-F238E27FC236}">
                <a16:creationId xmlns:a16="http://schemas.microsoft.com/office/drawing/2014/main" id="{83FEAFCE-E124-E109-8EB4-22F30C9A1F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62731" y="12400881"/>
            <a:ext cx="13103225" cy="1167501"/>
          </a:xfrm>
          <a:prstGeom prst="rect">
            <a:avLst/>
          </a:prstGeom>
        </p:spPr>
        <p:txBody>
          <a:bodyPr/>
          <a:lstStyle>
            <a:lvl1pPr>
              <a:defRPr sz="6000">
                <a:solidFill>
                  <a:srgbClr val="FE0000"/>
                </a:solidFill>
              </a:defRPr>
            </a:lvl1pPr>
          </a:lstStyle>
          <a:p>
            <a:r>
              <a:rPr lang="en-GB" dirty="0"/>
              <a:t>Section Header (Calibri Bold, 64 pt)</a:t>
            </a:r>
            <a:endParaRPr lang="en-US" dirty="0"/>
          </a:p>
        </p:txBody>
      </p:sp>
      <p:sp>
        <p:nvSpPr>
          <p:cNvPr id="33" name="Text Placeholder 8">
            <a:extLst>
              <a:ext uri="{FF2B5EF4-FFF2-40B4-BE49-F238E27FC236}">
                <a16:creationId xmlns:a16="http://schemas.microsoft.com/office/drawing/2014/main" id="{19769E5C-E7CF-10A6-8AA6-6DB032F801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1799618" y="13862747"/>
            <a:ext cx="13103225" cy="25172685"/>
          </a:xfrm>
          <a:prstGeom prst="rect">
            <a:avLst/>
          </a:prstGeom>
        </p:spPr>
        <p:txBody>
          <a:bodyPr/>
          <a:lstStyle>
            <a:lvl1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Content </a:t>
            </a:r>
          </a:p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5" name="Online Image Placeholder 34">
            <a:extLst>
              <a:ext uri="{FF2B5EF4-FFF2-40B4-BE49-F238E27FC236}">
                <a16:creationId xmlns:a16="http://schemas.microsoft.com/office/drawing/2014/main" id="{7F7DA01E-405D-ECF5-93B8-302FE48FA8A5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>
          <a:xfrm>
            <a:off x="15372370" y="12400881"/>
            <a:ext cx="13140112" cy="9001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6" name="Text Placeholder 8">
            <a:extLst>
              <a:ext uri="{FF2B5EF4-FFF2-40B4-BE49-F238E27FC236}">
                <a16:creationId xmlns:a16="http://schemas.microsoft.com/office/drawing/2014/main" id="{ABBE6A95-5823-1BCB-0996-CE0E53A8C56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372369" y="23689161"/>
            <a:ext cx="13103225" cy="15346271"/>
          </a:xfrm>
          <a:prstGeom prst="rect">
            <a:avLst/>
          </a:prstGeom>
        </p:spPr>
        <p:txBody>
          <a:bodyPr/>
          <a:lstStyle>
            <a:lvl1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buClr>
                <a:srgbClr val="FE0000"/>
              </a:buClr>
              <a:defRPr sz="400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US" dirty="0"/>
              <a:t>Content </a:t>
            </a:r>
          </a:p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7" name="Text Placeholder 16">
            <a:extLst>
              <a:ext uri="{FF2B5EF4-FFF2-40B4-BE49-F238E27FC236}">
                <a16:creationId xmlns:a16="http://schemas.microsoft.com/office/drawing/2014/main" id="{DFE47D8B-8B0D-2F9C-D95D-82E554717858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781365" y="10982751"/>
            <a:ext cx="26712482" cy="914074"/>
          </a:xfrm>
          <a:prstGeom prst="rect">
            <a:avLst/>
          </a:prstGeom>
        </p:spPr>
        <p:txBody>
          <a:bodyPr/>
          <a:lstStyle>
            <a:lvl1pPr>
              <a:buNone/>
              <a:defRPr sz="3600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aseline="0" dirty="0"/>
              <a:t>* Corresponding author: </a:t>
            </a:r>
            <a:r>
              <a:rPr lang="en-US" baseline="0" dirty="0" err="1"/>
              <a:t>email@domain.com</a:t>
            </a:r>
            <a:r>
              <a:rPr lang="en-US" baseline="0" dirty="0"/>
              <a:t> (Calibri, 36 pt)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1864B595-2B2D-DD39-9D65-778A3566C1B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62543" y="704189"/>
            <a:ext cx="4824536" cy="2412268"/>
          </a:xfrm>
          <a:prstGeom prst="rect">
            <a:avLst/>
          </a:prstGeom>
        </p:spPr>
      </p:pic>
      <p:sp>
        <p:nvSpPr>
          <p:cNvPr id="42" name="Text Placeholder 16">
            <a:extLst>
              <a:ext uri="{FF2B5EF4-FFF2-40B4-BE49-F238E27FC236}">
                <a16:creationId xmlns:a16="http://schemas.microsoft.com/office/drawing/2014/main" id="{F8CB11F6-B734-0E03-2820-A4A3D5E2E8F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799618" y="9830623"/>
            <a:ext cx="26712482" cy="914074"/>
          </a:xfrm>
          <a:prstGeom prst="rect">
            <a:avLst/>
          </a:prstGeom>
        </p:spPr>
        <p:txBody>
          <a:bodyPr/>
          <a:lstStyle>
            <a:lvl1pPr>
              <a:buNone/>
              <a:defRPr sz="4000" baseline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baseline="0" dirty="0"/>
              <a:t>¹The first affiliation; ²The second affiliation; ³The third affiliation (Calibri, 40 pt)</a:t>
            </a:r>
          </a:p>
        </p:txBody>
      </p:sp>
    </p:spTree>
    <p:extLst>
      <p:ext uri="{BB962C8B-B14F-4D97-AF65-F5344CB8AC3E}">
        <p14:creationId xmlns:p14="http://schemas.microsoft.com/office/powerpoint/2010/main" val="1341215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l" rtl="0" fontAlgn="base">
        <a:spcBef>
          <a:spcPct val="0"/>
        </a:spcBef>
        <a:spcAft>
          <a:spcPct val="0"/>
        </a:spcAft>
        <a:defRPr sz="8199" kern="1200">
          <a:solidFill>
            <a:srgbClr val="A32D2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5pPr>
      <a:lvl6pPr marL="1441613"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6pPr>
      <a:lvl7pPr marL="2883229"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7pPr>
      <a:lvl8pPr marL="4324836"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8pPr>
      <a:lvl9pPr marL="5766449" algn="l" rtl="0" fontAlgn="base">
        <a:spcBef>
          <a:spcPct val="0"/>
        </a:spcBef>
        <a:spcAft>
          <a:spcPct val="0"/>
        </a:spcAft>
        <a:defRPr sz="8199">
          <a:solidFill>
            <a:srgbClr val="A32D22"/>
          </a:solidFill>
          <a:latin typeface="Arial" panose="020B0604020202020204" pitchFamily="34" charset="0"/>
        </a:defRPr>
      </a:lvl9pPr>
    </p:titleStyle>
    <p:bodyStyle>
      <a:lvl1pPr marL="565636" indent="-565636" algn="l" rtl="0" fontAlgn="base">
        <a:spcBef>
          <a:spcPct val="20000"/>
        </a:spcBef>
        <a:spcAft>
          <a:spcPct val="0"/>
        </a:spcAft>
        <a:buClr>
          <a:srgbClr val="A32D22"/>
        </a:buClr>
        <a:buFont typeface="Arial" panose="020B0604020202020204" pitchFamily="34" charset="0"/>
        <a:buChar char="•"/>
        <a:defRPr sz="7568" kern="1200">
          <a:solidFill>
            <a:schemeClr val="tx1"/>
          </a:solidFill>
          <a:latin typeface="+mn-lt"/>
          <a:ea typeface="+mn-ea"/>
          <a:cs typeface="+mn-cs"/>
        </a:defRPr>
      </a:lvl1pPr>
      <a:lvl2pPr marL="1126261" indent="-560625" algn="l" rtl="0" fontAlgn="base">
        <a:spcBef>
          <a:spcPct val="20000"/>
        </a:spcBef>
        <a:spcAft>
          <a:spcPct val="0"/>
        </a:spcAft>
        <a:buClr>
          <a:srgbClr val="A32D22"/>
        </a:buClr>
        <a:buFont typeface="Arial" panose="020B0604020202020204" pitchFamily="34" charset="0"/>
        <a:buChar char="•"/>
        <a:defRPr sz="6307" kern="1200">
          <a:solidFill>
            <a:schemeClr val="tx1"/>
          </a:solidFill>
          <a:latin typeface="+mn-lt"/>
          <a:ea typeface="+mn-ea"/>
          <a:cs typeface="+mn-cs"/>
        </a:defRPr>
      </a:lvl2pPr>
      <a:lvl3pPr marL="1691894" indent="-565636" algn="l" rtl="0" fontAlgn="base">
        <a:spcBef>
          <a:spcPct val="20000"/>
        </a:spcBef>
        <a:spcAft>
          <a:spcPct val="0"/>
        </a:spcAft>
        <a:buClr>
          <a:srgbClr val="A32D22"/>
        </a:buClr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2272542" indent="-580649" algn="l" rtl="0" fontAlgn="base">
        <a:spcBef>
          <a:spcPct val="20000"/>
        </a:spcBef>
        <a:spcAft>
          <a:spcPct val="0"/>
        </a:spcAft>
        <a:buClr>
          <a:srgbClr val="A32D22"/>
        </a:buClr>
        <a:buFont typeface="Arial" panose="020B0604020202020204" pitchFamily="34" charset="0"/>
        <a:buChar char="•"/>
        <a:defRPr sz="5045" kern="1200">
          <a:solidFill>
            <a:schemeClr val="tx1"/>
          </a:solidFill>
          <a:latin typeface="+mn-lt"/>
          <a:ea typeface="+mn-ea"/>
          <a:cs typeface="+mn-cs"/>
        </a:defRPr>
      </a:lvl4pPr>
      <a:lvl5pPr marL="2833171" indent="-560625" algn="l" rtl="0" fontAlgn="base">
        <a:spcBef>
          <a:spcPct val="20000"/>
        </a:spcBef>
        <a:spcAft>
          <a:spcPct val="0"/>
        </a:spcAft>
        <a:buClr>
          <a:srgbClr val="A32D22"/>
        </a:buClr>
        <a:buFont typeface="Arial" panose="020B0604020202020204" pitchFamily="34" charset="0"/>
        <a:buChar char="•"/>
        <a:defRPr sz="5045" kern="1200">
          <a:solidFill>
            <a:schemeClr val="tx1"/>
          </a:solidFill>
          <a:latin typeface="+mn-lt"/>
          <a:ea typeface="+mn-ea"/>
          <a:cs typeface="+mn-cs"/>
        </a:defRPr>
      </a:lvl5pPr>
      <a:lvl6pPr marL="7928869" indent="-720807" algn="l" defTabSz="2883229" rtl="0" eaLnBrk="1" latinLnBrk="0" hangingPunct="1">
        <a:spcBef>
          <a:spcPct val="20000"/>
        </a:spcBef>
        <a:buFont typeface="Arial" pitchFamily="34" charset="0"/>
        <a:buChar char="•"/>
        <a:defRPr sz="6307" kern="1200">
          <a:solidFill>
            <a:schemeClr val="tx1"/>
          </a:solidFill>
          <a:latin typeface="+mn-lt"/>
          <a:ea typeface="+mn-ea"/>
          <a:cs typeface="+mn-cs"/>
        </a:defRPr>
      </a:lvl6pPr>
      <a:lvl7pPr marL="9370482" indent="-720807" algn="l" defTabSz="2883229" rtl="0" eaLnBrk="1" latinLnBrk="0" hangingPunct="1">
        <a:spcBef>
          <a:spcPct val="20000"/>
        </a:spcBef>
        <a:buFont typeface="Arial" pitchFamily="34" charset="0"/>
        <a:buChar char="•"/>
        <a:defRPr sz="6307" kern="1200">
          <a:solidFill>
            <a:schemeClr val="tx1"/>
          </a:solidFill>
          <a:latin typeface="+mn-lt"/>
          <a:ea typeface="+mn-ea"/>
          <a:cs typeface="+mn-cs"/>
        </a:defRPr>
      </a:lvl7pPr>
      <a:lvl8pPr marL="10812098" indent="-720807" algn="l" defTabSz="2883229" rtl="0" eaLnBrk="1" latinLnBrk="0" hangingPunct="1">
        <a:spcBef>
          <a:spcPct val="20000"/>
        </a:spcBef>
        <a:buFont typeface="Arial" pitchFamily="34" charset="0"/>
        <a:buChar char="•"/>
        <a:defRPr sz="6307" kern="1200">
          <a:solidFill>
            <a:schemeClr val="tx1"/>
          </a:solidFill>
          <a:latin typeface="+mn-lt"/>
          <a:ea typeface="+mn-ea"/>
          <a:cs typeface="+mn-cs"/>
        </a:defRPr>
      </a:lvl8pPr>
      <a:lvl9pPr marL="12253711" indent="-720807" algn="l" defTabSz="2883229" rtl="0" eaLnBrk="1" latinLnBrk="0" hangingPunct="1">
        <a:spcBef>
          <a:spcPct val="20000"/>
        </a:spcBef>
        <a:buFont typeface="Arial" pitchFamily="34" charset="0"/>
        <a:buChar char="•"/>
        <a:defRPr sz="63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1pPr>
      <a:lvl2pPr marL="1441613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2pPr>
      <a:lvl3pPr marL="2883229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3pPr>
      <a:lvl4pPr marL="4324836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4pPr>
      <a:lvl5pPr marL="5766449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5pPr>
      <a:lvl6pPr marL="7208065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6pPr>
      <a:lvl7pPr marL="8649678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7pPr>
      <a:lvl8pPr marL="10091288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8pPr>
      <a:lvl9pPr marL="11532901" algn="l" defTabSz="2883229" rtl="0" eaLnBrk="1" latinLnBrk="0" hangingPunct="1">
        <a:defRPr sz="567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E9E853-29DB-5F80-BB94-4E26291D8C8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Poster Instructions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4893B1-096D-CCFD-C52E-2CDA8E2020A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67CADD81-A730-6559-C97C-F8495569535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42E3B4-B0F4-66A1-4218-C8D1E2A5B30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490C6C1-6013-C14F-D8D2-24E1BF4CD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Poster Preparation Guidelines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139E672-6B01-801D-E94D-5EBB030548E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/>
              <a:t>Poster presentations do not require paper submission. Authors will be assigned a dedicated poster display location during the conference poster session.</a:t>
            </a:r>
          </a:p>
          <a:p>
            <a:r>
              <a:rPr lang="en-US" dirty="0"/>
              <a:t>Poster Size: </a:t>
            </a:r>
            <a:r>
              <a:rPr lang="en-US"/>
              <a:t>A0 Portrait (84.1 cm x 118.9 cm)</a:t>
            </a:r>
            <a:endParaRPr lang="en-US" dirty="0"/>
          </a:p>
          <a:p>
            <a:r>
              <a:rPr lang="en-US" dirty="0"/>
              <a:t>Typography</a:t>
            </a:r>
          </a:p>
          <a:p>
            <a:pPr lvl="1"/>
            <a:r>
              <a:rPr lang="en-US" dirty="0"/>
              <a:t>Use Calibri font throughout</a:t>
            </a:r>
          </a:p>
          <a:p>
            <a:pPr lvl="1"/>
            <a:r>
              <a:rPr lang="en-US" dirty="0"/>
              <a:t>Maintain readability from a distance</a:t>
            </a:r>
          </a:p>
          <a:p>
            <a:pPr lvl="1"/>
            <a:r>
              <a:rPr lang="en-US" dirty="0"/>
              <a:t>Recommended minimum body text size: 32 pt</a:t>
            </a:r>
          </a:p>
          <a:p>
            <a:r>
              <a:rPr lang="en-US" dirty="0"/>
              <a:t>Poster Layout:</a:t>
            </a:r>
          </a:p>
          <a:p>
            <a:pPr lvl="1"/>
            <a:r>
              <a:rPr lang="en-US" dirty="0"/>
              <a:t>You may use either a single or two column layout</a:t>
            </a:r>
          </a:p>
          <a:p>
            <a:pPr lvl="1"/>
            <a:r>
              <a:rPr lang="en-US" dirty="0"/>
              <a:t>Avoid overcrowding the poster with excessive text</a:t>
            </a:r>
          </a:p>
          <a:p>
            <a:r>
              <a:rPr lang="en-US" dirty="0"/>
              <a:t>Figures and Tables</a:t>
            </a:r>
          </a:p>
          <a:p>
            <a:pPr lvl="1"/>
            <a:r>
              <a:rPr lang="en-US" dirty="0"/>
              <a:t>Use high-resolution images and graphics</a:t>
            </a:r>
          </a:p>
          <a:p>
            <a:pPr lvl="1"/>
            <a:r>
              <a:rPr lang="en-US" dirty="0"/>
              <a:t>Ensure all axes, legends, and labels are readable</a:t>
            </a:r>
          </a:p>
          <a:p>
            <a:pPr lvl="1"/>
            <a:r>
              <a:rPr lang="en-US" dirty="0"/>
              <a:t>Figure captions should be Calibri font, 32 pt</a:t>
            </a:r>
          </a:p>
          <a:p>
            <a:r>
              <a:rPr lang="en-US" dirty="0"/>
              <a:t>Logos</a:t>
            </a:r>
          </a:p>
          <a:p>
            <a:pPr lvl="1"/>
            <a:r>
              <a:rPr lang="en-US" dirty="0"/>
              <a:t>Conference logos in the header should not be modified</a:t>
            </a:r>
          </a:p>
          <a:p>
            <a:pPr lvl="1"/>
            <a:r>
              <a:rPr lang="en-US" dirty="0"/>
              <a:t>Institutional / project / funding logos may be placed in the footer</a:t>
            </a:r>
          </a:p>
          <a:p>
            <a:r>
              <a:rPr lang="en-US" dirty="0"/>
              <a:t>General Recommendations</a:t>
            </a:r>
          </a:p>
          <a:p>
            <a:pPr lvl="1"/>
            <a:r>
              <a:rPr lang="en-US" dirty="0"/>
              <a:t>Use concise bullet points where appropriate</a:t>
            </a:r>
          </a:p>
          <a:p>
            <a:pPr lvl="1"/>
            <a:r>
              <a:rPr lang="en-US" dirty="0"/>
              <a:t>Avoid long paragraphs</a:t>
            </a:r>
          </a:p>
          <a:p>
            <a:pPr lvl="1"/>
            <a:r>
              <a:rPr lang="en-US" dirty="0"/>
              <a:t>Emphasize visual communication through figures and diagrams</a:t>
            </a:r>
          </a:p>
          <a:p>
            <a:r>
              <a:rPr lang="en-US" dirty="0"/>
              <a:t>Note: Please remove all instructional text, placeholder content, and unused elements before exporting the final poster PDF.</a:t>
            </a:r>
          </a:p>
        </p:txBody>
      </p:sp>
      <p:sp>
        <p:nvSpPr>
          <p:cNvPr id="8" name="Online Image Placeholder 7">
            <a:extLst>
              <a:ext uri="{FF2B5EF4-FFF2-40B4-BE49-F238E27FC236}">
                <a16:creationId xmlns:a16="http://schemas.microsoft.com/office/drawing/2014/main" id="{4F83E923-3643-BC4F-A1F7-A854F6FB71E7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D1002A-B4F5-5FD1-89ED-A1EC396C8B6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A146BEA-4A65-7E83-2F8A-992A069D1EC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AF9E7F68-D297-7955-A1F0-DD94CAAF9AEE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3871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61B64EC-FB08-F5EB-9919-420DBEC0A96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7CE831-A807-472B-1FEC-9383D4F4FE5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356A501-43D8-C864-862B-484B49063C39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13258C-8D93-D88E-362F-E4FEB99D33F2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22A6A12-4868-DA89-2825-1B81E795F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A1904DC-DB1D-B5F2-A8E1-024B5F5F5363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Online Image Placeholder 7">
            <a:extLst>
              <a:ext uri="{FF2B5EF4-FFF2-40B4-BE49-F238E27FC236}">
                <a16:creationId xmlns:a16="http://schemas.microsoft.com/office/drawing/2014/main" id="{0E89B77B-C8ED-87CD-608B-AE52C166502C}"/>
              </a:ext>
            </a:extLst>
          </p:cNvPr>
          <p:cNvSpPr>
            <a:spLocks noGrp="1"/>
          </p:cNvSpPr>
          <p:nvPr>
            <p:ph type="clipArt" sz="quarter" idx="2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34959F8-2E9D-794B-E945-2B5DC24D01CD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DD2C1302-E365-3590-7D00-9C2D1D8E553F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4719A5F-643A-4490-4473-9345CEE4D57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979960"/>
      </p:ext>
    </p:extLst>
  </p:cSld>
  <p:clrMapOvr>
    <a:masterClrMapping/>
  </p:clrMapOvr>
</p:sld>
</file>

<file path=ppt/theme/theme1.xml><?xml version="1.0" encoding="utf-8"?>
<a:theme xmlns:a="http://schemas.openxmlformats.org/drawingml/2006/main" name="BS2019">
  <a:themeElements>
    <a:clrScheme name="fd0202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AL TEMPLATE BS.pptx" id="{44B01037-0093-4B91-B42C-BCC0F16C5FE4}" vid="{C56A1F17-9384-4EB5-8074-7FE60A4DE97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ORAL TEMPLATE BS</Template>
  <TotalTime>505</TotalTime>
  <Words>166</Words>
  <Application>Microsoft Macintosh PowerPoint</Application>
  <PresentationFormat>Custom</PresentationFormat>
  <Paragraphs>23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BS2019</vt:lpstr>
      <vt:lpstr>Poster Preparation Guidelines</vt:lpstr>
      <vt:lpstr>PowerPoint Presentation</vt:lpstr>
    </vt:vector>
  </TitlesOfParts>
  <Company>Scientificnetwork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Gasparella Andrea</dc:creator>
  <cp:lastModifiedBy>Chong Zhun Min Adrian</cp:lastModifiedBy>
  <cp:revision>66</cp:revision>
  <cp:lastPrinted>2026-05-28T13:22:15Z</cp:lastPrinted>
  <dcterms:created xsi:type="dcterms:W3CDTF">2019-04-30T10:46:02Z</dcterms:created>
  <dcterms:modified xsi:type="dcterms:W3CDTF">2026-05-28T13:39:09Z</dcterms:modified>
</cp:coreProperties>
</file>